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EAB7D-95D1-42F4-B23C-C43FE1CCE623}" v="16" dt="2023-11-01T02:09:44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66" y="1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7ACEAB7D-95D1-42F4-B23C-C43FE1CCE623}"/>
    <pc:docChg chg="custSel addSld modSld">
      <pc:chgData name="Talbott, Heather" userId="8ebef113-e037-4d89-a70e-4d4fa7ecfcdf" providerId="ADAL" clId="{7ACEAB7D-95D1-42F4-B23C-C43FE1CCE623}" dt="2023-11-01T02:09:45.216" v="156" actId="1076"/>
      <pc:docMkLst>
        <pc:docMk/>
      </pc:docMkLst>
      <pc:sldChg chg="addSp modSp new mod">
        <pc:chgData name="Talbott, Heather" userId="8ebef113-e037-4d89-a70e-4d4fa7ecfcdf" providerId="ADAL" clId="{7ACEAB7D-95D1-42F4-B23C-C43FE1CCE623}" dt="2023-10-30T04:42:17.014" v="5" actId="1076"/>
        <pc:sldMkLst>
          <pc:docMk/>
          <pc:sldMk cId="2235840345" sldId="257"/>
        </pc:sldMkLst>
        <pc:spChg chg="add">
          <ac:chgData name="Talbott, Heather" userId="8ebef113-e037-4d89-a70e-4d4fa7ecfcdf" providerId="ADAL" clId="{7ACEAB7D-95D1-42F4-B23C-C43FE1CCE623}" dt="2023-10-30T04:33:12.724" v="1" actId="22"/>
          <ac:spMkLst>
            <pc:docMk/>
            <pc:sldMk cId="2235840345" sldId="257"/>
            <ac:spMk id="3" creationId="{971D946D-CEA9-0333-794F-0B2072842EFB}"/>
          </ac:spMkLst>
        </pc:spChg>
        <pc:spChg chg="add">
          <ac:chgData name="Talbott, Heather" userId="8ebef113-e037-4d89-a70e-4d4fa7ecfcdf" providerId="ADAL" clId="{7ACEAB7D-95D1-42F4-B23C-C43FE1CCE623}" dt="2023-10-30T04:42:13.940" v="3" actId="22"/>
          <ac:spMkLst>
            <pc:docMk/>
            <pc:sldMk cId="2235840345" sldId="257"/>
            <ac:spMk id="4" creationId="{5A50BF51-7999-38A2-FA3D-C4FCAE501C6F}"/>
          </ac:spMkLst>
        </pc:spChg>
        <pc:picChg chg="add">
          <ac:chgData name="Talbott, Heather" userId="8ebef113-e037-4d89-a70e-4d4fa7ecfcdf" providerId="ADAL" clId="{7ACEAB7D-95D1-42F4-B23C-C43FE1CCE623}" dt="2023-10-30T04:33:14.613" v="2" actId="22"/>
          <ac:picMkLst>
            <pc:docMk/>
            <pc:sldMk cId="2235840345" sldId="257"/>
            <ac:picMk id="5" creationId="{C957802F-0151-501C-D496-DC11816D7BFE}"/>
          </ac:picMkLst>
        </pc:picChg>
        <pc:picChg chg="add mod">
          <ac:chgData name="Talbott, Heather" userId="8ebef113-e037-4d89-a70e-4d4fa7ecfcdf" providerId="ADAL" clId="{7ACEAB7D-95D1-42F4-B23C-C43FE1CCE623}" dt="2023-10-30T04:42:17.014" v="5" actId="1076"/>
          <ac:picMkLst>
            <pc:docMk/>
            <pc:sldMk cId="2235840345" sldId="257"/>
            <ac:picMk id="7" creationId="{09C788E0-42C1-F248-1812-D048B556DF95}"/>
          </ac:picMkLst>
        </pc:picChg>
      </pc:sldChg>
      <pc:sldChg chg="addSp delSp modSp new mod">
        <pc:chgData name="Talbott, Heather" userId="8ebef113-e037-4d89-a70e-4d4fa7ecfcdf" providerId="ADAL" clId="{7ACEAB7D-95D1-42F4-B23C-C43FE1CCE623}" dt="2023-10-31T04:01:27.210" v="97" actId="1076"/>
        <pc:sldMkLst>
          <pc:docMk/>
          <pc:sldMk cId="648692053" sldId="258"/>
        </pc:sldMkLst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" creationId="{610CE4E6-405B-DDC6-2DA6-E20F95C4842F}"/>
          </ac:spMkLst>
        </pc:spChg>
        <pc:spChg chg="add mod">
          <ac:chgData name="Talbott, Heather" userId="8ebef113-e037-4d89-a70e-4d4fa7ecfcdf" providerId="ADAL" clId="{7ACEAB7D-95D1-42F4-B23C-C43FE1CCE623}" dt="2023-10-31T03:59:06.918" v="35" actId="14100"/>
          <ac:spMkLst>
            <pc:docMk/>
            <pc:sldMk cId="648692053" sldId="258"/>
            <ac:spMk id="4" creationId="{3A102079-AB11-D07C-927E-3DA4D9849CEC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5" creationId="{4A4690E2-0CE1-B90E-6096-6DE08BED1480}"/>
          </ac:spMkLst>
        </pc:spChg>
        <pc:spChg chg="add mod">
          <ac:chgData name="Talbott, Heather" userId="8ebef113-e037-4d89-a70e-4d4fa7ecfcdf" providerId="ADAL" clId="{7ACEAB7D-95D1-42F4-B23C-C43FE1CCE623}" dt="2023-10-31T03:59:01.253" v="34" actId="20577"/>
          <ac:spMkLst>
            <pc:docMk/>
            <pc:sldMk cId="648692053" sldId="258"/>
            <ac:spMk id="6" creationId="{224421F1-FF1B-95D2-B975-6A5B3AC3AB2E}"/>
          </ac:spMkLst>
        </pc:spChg>
        <pc:spChg chg="add del mod">
          <ac:chgData name="Talbott, Heather" userId="8ebef113-e037-4d89-a70e-4d4fa7ecfcdf" providerId="ADAL" clId="{7ACEAB7D-95D1-42F4-B23C-C43FE1CCE623}" dt="2023-10-31T03:59:59.072" v="53" actId="478"/>
          <ac:spMkLst>
            <pc:docMk/>
            <pc:sldMk cId="648692053" sldId="258"/>
            <ac:spMk id="7" creationId="{6E27E402-CB80-3654-59CF-563C633B1034}"/>
          </ac:spMkLst>
        </pc:spChg>
        <pc:spChg chg="add del mod">
          <ac:chgData name="Talbott, Heather" userId="8ebef113-e037-4d89-a70e-4d4fa7ecfcdf" providerId="ADAL" clId="{7ACEAB7D-95D1-42F4-B23C-C43FE1CCE623}" dt="2023-10-31T03:59:59.072" v="53" actId="478"/>
          <ac:spMkLst>
            <pc:docMk/>
            <pc:sldMk cId="648692053" sldId="258"/>
            <ac:spMk id="8" creationId="{AF6AF7CE-94AC-ED1E-EE5E-8E7E685FB606}"/>
          </ac:spMkLst>
        </pc:spChg>
        <pc:spChg chg="add mod">
          <ac:chgData name="Talbott, Heather" userId="8ebef113-e037-4d89-a70e-4d4fa7ecfcdf" providerId="ADAL" clId="{7ACEAB7D-95D1-42F4-B23C-C43FE1CCE623}" dt="2023-10-31T04:01:05.013" v="93" actId="1076"/>
          <ac:spMkLst>
            <pc:docMk/>
            <pc:sldMk cId="648692053" sldId="258"/>
            <ac:spMk id="9" creationId="{24AA4B90-1BEF-630B-738D-EEF3976F16ED}"/>
          </ac:spMkLst>
        </pc:spChg>
        <pc:spChg chg="add mod">
          <ac:chgData name="Talbott, Heather" userId="8ebef113-e037-4d89-a70e-4d4fa7ecfcdf" providerId="ADAL" clId="{7ACEAB7D-95D1-42F4-B23C-C43FE1CCE623}" dt="2023-10-31T04:01:09.827" v="94" actId="1076"/>
          <ac:spMkLst>
            <pc:docMk/>
            <pc:sldMk cId="648692053" sldId="258"/>
            <ac:spMk id="10" creationId="{D4716F6F-2A1D-5966-2925-6E6220EFE428}"/>
          </ac:spMkLst>
        </pc:spChg>
        <pc:spChg chg="add del mod">
          <ac:chgData name="Talbott, Heather" userId="8ebef113-e037-4d89-a70e-4d4fa7ecfcdf" providerId="ADAL" clId="{7ACEAB7D-95D1-42F4-B23C-C43FE1CCE623}" dt="2023-10-31T04:00:40.455" v="87" actId="478"/>
          <ac:spMkLst>
            <pc:docMk/>
            <pc:sldMk cId="648692053" sldId="258"/>
            <ac:spMk id="11" creationId="{B431C237-EB41-50B7-B179-7846C51FEB9F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2" creationId="{D61A6829-E5B7-EADF-3E7F-EF2057A7D092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3" creationId="{BF6C6ACF-CC3A-6704-424D-4C41BFFA62D8}"/>
          </ac:spMkLst>
        </pc:spChg>
        <pc:spChg chg="add mod">
          <ac:chgData name="Talbott, Heather" userId="8ebef113-e037-4d89-a70e-4d4fa7ecfcdf" providerId="ADAL" clId="{7ACEAB7D-95D1-42F4-B23C-C43FE1CCE623}" dt="2023-10-31T04:00:48.830" v="89" actId="20577"/>
          <ac:spMkLst>
            <pc:docMk/>
            <pc:sldMk cId="648692053" sldId="258"/>
            <ac:spMk id="14" creationId="{02E98B30-8117-9793-651A-19D03BE7550D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5" creationId="{DFA6FAD7-FB63-817C-9B60-5FF86F7C5174}"/>
          </ac:spMkLst>
        </pc:spChg>
        <pc:spChg chg="add mod">
          <ac:chgData name="Talbott, Heather" userId="8ebef113-e037-4d89-a70e-4d4fa7ecfcdf" providerId="ADAL" clId="{7ACEAB7D-95D1-42F4-B23C-C43FE1CCE623}" dt="2023-10-31T04:00:46.037" v="88" actId="20577"/>
          <ac:spMkLst>
            <pc:docMk/>
            <pc:sldMk cId="648692053" sldId="258"/>
            <ac:spMk id="16" creationId="{E1FCB500-7DBF-D38A-4494-B6B6F6BF6837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7" creationId="{90EECA18-E183-4E7C-EEF7-E27284D732AB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8" creationId="{A00CA6C4-FFDB-312D-8426-28E66B9D7474}"/>
          </ac:spMkLst>
        </pc:spChg>
        <pc:spChg chg="add del mod">
          <ac:chgData name="Talbott, Heather" userId="8ebef113-e037-4d89-a70e-4d4fa7ecfcdf" providerId="ADAL" clId="{7ACEAB7D-95D1-42F4-B23C-C43FE1CCE623}" dt="2023-10-31T04:00:05.758" v="54" actId="478"/>
          <ac:spMkLst>
            <pc:docMk/>
            <pc:sldMk cId="648692053" sldId="258"/>
            <ac:spMk id="19" creationId="{E0A9F3E3-3C00-24F3-CD2E-086553599470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0" creationId="{734F1AF4-B704-6C62-A665-5F6D3F5F9B68}"/>
          </ac:spMkLst>
        </pc:spChg>
        <pc:spChg chg="add mod">
          <ac:chgData name="Talbott, Heather" userId="8ebef113-e037-4d89-a70e-4d4fa7ecfcdf" providerId="ADAL" clId="{7ACEAB7D-95D1-42F4-B23C-C43FE1CCE623}" dt="2023-10-31T03:59:51.539" v="52" actId="20577"/>
          <ac:spMkLst>
            <pc:docMk/>
            <pc:sldMk cId="648692053" sldId="258"/>
            <ac:spMk id="21" creationId="{D0F942F2-E0B2-FCC6-4743-C413F18AED99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2" creationId="{FF18B901-FAF1-6B7E-1830-93AA0D08EB32}"/>
          </ac:spMkLst>
        </pc:spChg>
        <pc:spChg chg="add mod">
          <ac:chgData name="Talbott, Heather" userId="8ebef113-e037-4d89-a70e-4d4fa7ecfcdf" providerId="ADAL" clId="{7ACEAB7D-95D1-42F4-B23C-C43FE1CCE623}" dt="2023-10-31T03:59:34.663" v="51" actId="6549"/>
          <ac:spMkLst>
            <pc:docMk/>
            <pc:sldMk cId="648692053" sldId="258"/>
            <ac:spMk id="23" creationId="{3EA98D34-6226-0E4F-5DBD-37A70EA1DAE8}"/>
          </ac:spMkLst>
        </pc:spChg>
        <pc:spChg chg="add mod">
          <ac:chgData name="Talbott, Heather" userId="8ebef113-e037-4d89-a70e-4d4fa7ecfcdf" providerId="ADAL" clId="{7ACEAB7D-95D1-42F4-B23C-C43FE1CCE623}" dt="2023-10-31T03:59:28.777" v="44" actId="6549"/>
          <ac:spMkLst>
            <pc:docMk/>
            <pc:sldMk cId="648692053" sldId="258"/>
            <ac:spMk id="24" creationId="{A9CBF2CF-A631-23EB-811B-F837BCFCA964}"/>
          </ac:spMkLst>
        </pc:spChg>
        <pc:spChg chg="add mod">
          <ac:chgData name="Talbott, Heather" userId="8ebef113-e037-4d89-a70e-4d4fa7ecfcdf" providerId="ADAL" clId="{7ACEAB7D-95D1-42F4-B23C-C43FE1CCE623}" dt="2023-10-31T03:59:23.945" v="37" actId="20577"/>
          <ac:spMkLst>
            <pc:docMk/>
            <pc:sldMk cId="648692053" sldId="258"/>
            <ac:spMk id="25" creationId="{048B78B3-E648-497B-D702-B312160E319F}"/>
          </ac:spMkLst>
        </pc:spChg>
        <pc:spChg chg="add mod">
          <ac:chgData name="Talbott, Heather" userId="8ebef113-e037-4d89-a70e-4d4fa7ecfcdf" providerId="ADAL" clId="{7ACEAB7D-95D1-42F4-B23C-C43FE1CCE623}" dt="2023-10-31T03:59:18.088" v="36" actId="20577"/>
          <ac:spMkLst>
            <pc:docMk/>
            <pc:sldMk cId="648692053" sldId="258"/>
            <ac:spMk id="26" creationId="{050F1963-E794-6686-CA5A-4BD1958612A4}"/>
          </ac:spMkLst>
        </pc:spChg>
        <pc:spChg chg="add del mod">
          <ac:chgData name="Talbott, Heather" userId="8ebef113-e037-4d89-a70e-4d4fa7ecfcdf" providerId="ADAL" clId="{7ACEAB7D-95D1-42F4-B23C-C43FE1CCE623}" dt="2023-10-31T04:00:05.758" v="54" actId="478"/>
          <ac:spMkLst>
            <pc:docMk/>
            <pc:sldMk cId="648692053" sldId="258"/>
            <ac:spMk id="27" creationId="{326C0DB4-0D5C-6E08-4132-BAEBE82BE5CF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34" creationId="{A88F6E05-E9DC-B505-1122-E424ADBD829B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35" creationId="{B32A77F9-BF81-943D-A536-9A2C0B4B371A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46" creationId="{33C04AAE-9DC4-8C70-239A-26A33823949A}"/>
          </ac:spMkLst>
        </pc:spChg>
        <pc:picChg chg="add mod">
          <ac:chgData name="Talbott, Heather" userId="8ebef113-e037-4d89-a70e-4d4fa7ecfcdf" providerId="ADAL" clId="{7ACEAB7D-95D1-42F4-B23C-C43FE1CCE623}" dt="2023-10-31T03:58:18.943" v="7"/>
          <ac:picMkLst>
            <pc:docMk/>
            <pc:sldMk cId="648692053" sldId="258"/>
            <ac:picMk id="3" creationId="{649B9125-3D6D-E149-E7D8-D170DEBE5E95}"/>
          </ac:picMkLst>
        </pc:picChg>
        <pc:picChg chg="add mod">
          <ac:chgData name="Talbott, Heather" userId="8ebef113-e037-4d89-a70e-4d4fa7ecfcdf" providerId="ADAL" clId="{7ACEAB7D-95D1-42F4-B23C-C43FE1CCE623}" dt="2023-10-31T04:01:27.210" v="97" actId="1076"/>
          <ac:picMkLst>
            <pc:docMk/>
            <pc:sldMk cId="648692053" sldId="258"/>
            <ac:picMk id="51" creationId="{69EEFC8E-17DF-3695-FB42-33AC37FD7E24}"/>
          </ac:picMkLst>
        </pc:picChg>
        <pc:cxnChg chg="add del mod">
          <ac:chgData name="Talbott, Heather" userId="8ebef113-e037-4d89-a70e-4d4fa7ecfcdf" providerId="ADAL" clId="{7ACEAB7D-95D1-42F4-B23C-C43FE1CCE623}" dt="2023-10-31T03:59:59.072" v="53" actId="478"/>
          <ac:cxnSpMkLst>
            <pc:docMk/>
            <pc:sldMk cId="648692053" sldId="258"/>
            <ac:cxnSpMk id="28" creationId="{F895C15D-C292-B3D6-57BE-0F8C54CD6B10}"/>
          </ac:cxnSpMkLst>
        </pc:cxnChg>
        <pc:cxnChg chg="add del mod">
          <ac:chgData name="Talbott, Heather" userId="8ebef113-e037-4d89-a70e-4d4fa7ecfcdf" providerId="ADAL" clId="{7ACEAB7D-95D1-42F4-B23C-C43FE1CCE623}" dt="2023-10-31T03:59:59.072" v="53" actId="478"/>
          <ac:cxnSpMkLst>
            <pc:docMk/>
            <pc:sldMk cId="648692053" sldId="258"/>
            <ac:cxnSpMk id="29" creationId="{85E56E79-C07B-8F2A-BE4E-70057DCB79EA}"/>
          </ac:cxnSpMkLst>
        </pc:cxnChg>
        <pc:cxnChg chg="add del mod">
          <ac:chgData name="Talbott, Heather" userId="8ebef113-e037-4d89-a70e-4d4fa7ecfcdf" providerId="ADAL" clId="{7ACEAB7D-95D1-42F4-B23C-C43FE1CCE623}" dt="2023-10-31T04:00:05.758" v="54" actId="478"/>
          <ac:cxnSpMkLst>
            <pc:docMk/>
            <pc:sldMk cId="648692053" sldId="258"/>
            <ac:cxnSpMk id="30" creationId="{376F0105-3479-ED59-57F1-9A7EE33621D6}"/>
          </ac:cxnSpMkLst>
        </pc:cxnChg>
        <pc:cxnChg chg="add mod">
          <ac:chgData name="Talbott, Heather" userId="8ebef113-e037-4d89-a70e-4d4fa7ecfcdf" providerId="ADAL" clId="{7ACEAB7D-95D1-42F4-B23C-C43FE1CCE623}" dt="2023-10-31T04:01:13.173" v="95" actId="14100"/>
          <ac:cxnSpMkLst>
            <pc:docMk/>
            <pc:sldMk cId="648692053" sldId="258"/>
            <ac:cxnSpMk id="31" creationId="{6D7484A2-96FD-4F23-7BA5-E59A2314045B}"/>
          </ac:cxnSpMkLst>
        </pc:cxnChg>
        <pc:cxnChg chg="add del mod">
          <ac:chgData name="Talbott, Heather" userId="8ebef113-e037-4d89-a70e-4d4fa7ecfcdf" providerId="ADAL" clId="{7ACEAB7D-95D1-42F4-B23C-C43FE1CCE623}" dt="2023-10-31T04:00:40.455" v="87" actId="478"/>
          <ac:cxnSpMkLst>
            <pc:docMk/>
            <pc:sldMk cId="648692053" sldId="258"/>
            <ac:cxnSpMk id="32" creationId="{B9AF7798-44B7-6FF3-5F63-98DF4752B1CE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3" creationId="{1D17DA5F-6F9D-0906-1FB5-90DAB7F5FE3B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6" creationId="{9B070A14-97B6-0C13-2FD0-0EE219726196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7" creationId="{2478FE7A-B0FD-B740-FD6A-2EADC242EC22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8" creationId="{7155B24E-FF2F-0E9C-8756-190B2EEB210F}"/>
          </ac:cxnSpMkLst>
        </pc:cxnChg>
        <pc:cxnChg chg="add del mod">
          <ac:chgData name="Talbott, Heather" userId="8ebef113-e037-4d89-a70e-4d4fa7ecfcdf" providerId="ADAL" clId="{7ACEAB7D-95D1-42F4-B23C-C43FE1CCE623}" dt="2023-10-31T04:00:05.758" v="54" actId="478"/>
          <ac:cxnSpMkLst>
            <pc:docMk/>
            <pc:sldMk cId="648692053" sldId="258"/>
            <ac:cxnSpMk id="39" creationId="{607606D5-0BA4-EBEF-414C-DA5D6AD46A9E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0" creationId="{553D31E1-1F95-E392-AD86-749F1E7DC15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1" creationId="{BB9D64DA-7ED0-CDF1-686C-7FD1EEA920C2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2" creationId="{E719AF5F-FAD8-51FB-07AF-DAF99C52915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3" creationId="{17E0D3B6-1568-FEF3-5DED-AC20FA76977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4" creationId="{AE3428E8-CF1E-9BBC-CBD4-DBE48EB80F35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5" creationId="{7E2F71ED-C699-E49B-4968-5BE33A1F4346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7" creationId="{DF0FB53D-F889-82E9-DF69-70273D7C30F8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8" creationId="{42FB6FA0-C6CC-9665-72A5-56D8F39A45BD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9" creationId="{479F869C-88E9-54C7-A21D-8C78B8DAD3B9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0-31T04:04:04.076" v="112" actId="1076"/>
        <pc:sldMkLst>
          <pc:docMk/>
          <pc:sldMk cId="4225104670" sldId="259"/>
        </pc:sldMkLst>
        <pc:spChg chg="add mod">
          <ac:chgData name="Talbott, Heather" userId="8ebef113-e037-4d89-a70e-4d4fa7ecfcdf" providerId="ADAL" clId="{7ACEAB7D-95D1-42F4-B23C-C43FE1CCE623}" dt="2023-10-31T04:03:20.130" v="99"/>
          <ac:spMkLst>
            <pc:docMk/>
            <pc:sldMk cId="4225104670" sldId="259"/>
            <ac:spMk id="3" creationId="{32259343-5044-5E7C-696D-38B77CC372DE}"/>
          </ac:spMkLst>
        </pc:spChg>
        <pc:spChg chg="add mod">
          <ac:chgData name="Talbott, Heather" userId="8ebef113-e037-4d89-a70e-4d4fa7ecfcdf" providerId="ADAL" clId="{7ACEAB7D-95D1-42F4-B23C-C43FE1CCE623}" dt="2023-10-31T04:03:33.088" v="107" actId="20577"/>
          <ac:spMkLst>
            <pc:docMk/>
            <pc:sldMk cId="4225104670" sldId="259"/>
            <ac:spMk id="4" creationId="{B3C829A2-CE01-EE62-8905-8D3863FC92EB}"/>
          </ac:spMkLst>
        </pc:spChg>
        <pc:spChg chg="add mod">
          <ac:chgData name="Talbott, Heather" userId="8ebef113-e037-4d89-a70e-4d4fa7ecfcdf" providerId="ADAL" clId="{7ACEAB7D-95D1-42F4-B23C-C43FE1CCE623}" dt="2023-10-31T04:03:52.822" v="110" actId="20577"/>
          <ac:spMkLst>
            <pc:docMk/>
            <pc:sldMk cId="4225104670" sldId="259"/>
            <ac:spMk id="6" creationId="{31BC8A0D-E978-6B0D-0F17-530B28878188}"/>
          </ac:spMkLst>
        </pc:spChg>
        <pc:spChg chg="add mod">
          <ac:chgData name="Talbott, Heather" userId="8ebef113-e037-4d89-a70e-4d4fa7ecfcdf" providerId="ADAL" clId="{7ACEAB7D-95D1-42F4-B23C-C43FE1CCE623}" dt="2023-10-31T04:03:44.366" v="109" actId="14100"/>
          <ac:spMkLst>
            <pc:docMk/>
            <pc:sldMk cId="4225104670" sldId="259"/>
            <ac:spMk id="7" creationId="{1009F98F-C73C-AB55-01C1-B872B30C7299}"/>
          </ac:spMkLst>
        </pc:spChg>
        <pc:spChg chg="add mod">
          <ac:chgData name="Talbott, Heather" userId="8ebef113-e037-4d89-a70e-4d4fa7ecfcdf" providerId="ADAL" clId="{7ACEAB7D-95D1-42F4-B23C-C43FE1CCE623}" dt="2023-10-31T04:03:41.287" v="108" actId="14100"/>
          <ac:spMkLst>
            <pc:docMk/>
            <pc:sldMk cId="4225104670" sldId="259"/>
            <ac:spMk id="9" creationId="{5FD2DFD7-3D12-DC5D-0C34-DB142710D5FF}"/>
          </ac:spMkLst>
        </pc:spChg>
        <pc:picChg chg="add mod">
          <ac:chgData name="Talbott, Heather" userId="8ebef113-e037-4d89-a70e-4d4fa7ecfcdf" providerId="ADAL" clId="{7ACEAB7D-95D1-42F4-B23C-C43FE1CCE623}" dt="2023-10-31T04:03:20.130" v="99"/>
          <ac:picMkLst>
            <pc:docMk/>
            <pc:sldMk cId="4225104670" sldId="259"/>
            <ac:picMk id="2" creationId="{1659B5FA-DBF4-C453-B3F2-EBB305911A87}"/>
          </ac:picMkLst>
        </pc:picChg>
        <pc:picChg chg="add mod">
          <ac:chgData name="Talbott, Heather" userId="8ebef113-e037-4d89-a70e-4d4fa7ecfcdf" providerId="ADAL" clId="{7ACEAB7D-95D1-42F4-B23C-C43FE1CCE623}" dt="2023-10-31T04:04:04.076" v="112" actId="1076"/>
          <ac:picMkLst>
            <pc:docMk/>
            <pc:sldMk cId="4225104670" sldId="259"/>
            <ac:picMk id="11" creationId="{78ECB908-3532-B015-2C30-24D5AF81AE19}"/>
          </ac:picMkLst>
        </pc:pic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5" creationId="{4D63811A-1A65-69E1-4E0E-DC0B29E83B2D}"/>
          </ac:cxnSpMkLst>
        </pc:cxn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8" creationId="{06AF7B5C-AD0E-B40E-DEDE-AA5701FC49BA}"/>
          </ac:cxnSpMkLst>
        </pc:cxn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10" creationId="{FFE83C8D-9B4F-2A86-EB93-5FBC20AA5EAD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0:32:23.459" v="116" actId="1076"/>
        <pc:sldMkLst>
          <pc:docMk/>
          <pc:sldMk cId="3537908325" sldId="260"/>
        </pc:sldMkLst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" creationId="{1A0FA36C-2CFF-3AF7-9C6B-05308D9435C1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4" creationId="{5DBC9CC0-C72D-8F3E-0148-5C4244DD8D5B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6" creationId="{650D9A03-A967-23C3-439B-6B16EA8716C3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7" creationId="{7D11F83B-2BF5-9172-B784-BE6B1DC0D045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9" creationId="{C943486C-5AE7-0F92-4BA4-5D94870E897B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0" creationId="{36A4B8C4-DD4F-71CE-3C25-E351DA4B9582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5" creationId="{4722ECFD-CEB9-1648-509C-B7E484BF2A59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6" creationId="{CBDDA5FD-1438-718E-4572-03C52C6D3E95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7" creationId="{7F3E3D86-C044-3D79-D2BA-D807F904B397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9" creationId="{905E207E-0925-1D27-5BBD-04F33A43EE5C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1" creationId="{E2DBB4E2-DA0D-21B7-25AC-5E2BE23F0681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2" creationId="{A252CF97-D9DA-DFE2-CB67-453A69545584}"/>
          </ac:spMkLst>
        </pc:spChg>
        <pc:picChg chg="add mod">
          <ac:chgData name="Talbott, Heather" userId="8ebef113-e037-4d89-a70e-4d4fa7ecfcdf" providerId="ADAL" clId="{7ACEAB7D-95D1-42F4-B23C-C43FE1CCE623}" dt="2023-11-01T00:32:19.603" v="114"/>
          <ac:picMkLst>
            <pc:docMk/>
            <pc:sldMk cId="3537908325" sldId="260"/>
            <ac:picMk id="3" creationId="{B1A3094A-AA04-377B-0161-15EAE929FA16}"/>
          </ac:picMkLst>
        </pc:picChg>
        <pc:picChg chg="add mod">
          <ac:chgData name="Talbott, Heather" userId="8ebef113-e037-4d89-a70e-4d4fa7ecfcdf" providerId="ADAL" clId="{7ACEAB7D-95D1-42F4-B23C-C43FE1CCE623}" dt="2023-11-01T00:32:23.459" v="116" actId="1076"/>
          <ac:picMkLst>
            <pc:docMk/>
            <pc:sldMk cId="3537908325" sldId="260"/>
            <ac:picMk id="23" creationId="{74798334-DB2A-4E11-E7F2-FBFADD71BBB1}"/>
          </ac:picMkLst>
        </pc:pic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5" creationId="{57533AC6-D918-4D01-BFB1-996EBE5608F9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8" creationId="{E7764C77-B047-8DDB-EFD2-F620908105DA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1" creationId="{FF1D3AFC-0785-4882-D022-AEFBCC0F66F3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2" creationId="{383AD4C1-BBCA-83EA-18B7-532C3AD287F0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3" creationId="{632C46CB-BD1F-A817-3C13-FD20B065C4DC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4" creationId="{2651183F-4FC0-8076-A02D-68BDD1C65785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8" creationId="{53F074D5-D0B1-CEE4-52EF-1A349B220E58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20" creationId="{8337B7A2-97BC-76A2-9127-95B65FF22B75}"/>
          </ac:cxnSpMkLst>
        </pc:cxnChg>
      </pc:sldChg>
      <pc:sldChg chg="addSp modSp new">
        <pc:chgData name="Talbott, Heather" userId="8ebef113-e037-4d89-a70e-4d4fa7ecfcdf" providerId="ADAL" clId="{7ACEAB7D-95D1-42F4-B23C-C43FE1CCE623}" dt="2023-11-01T00:33:04.401" v="119"/>
        <pc:sldMkLst>
          <pc:docMk/>
          <pc:sldMk cId="2414572764" sldId="261"/>
        </pc:sldMkLst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2" creationId="{1B7A5EB3-C836-2480-DF46-7CCFADC0F6CB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4" creationId="{3FB8AA3F-28A5-B537-C48F-DD89EC13E998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5" creationId="{C4D78BB7-A00E-DF3D-78F3-573B222B0897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7" creationId="{06CC49D8-CD71-A2D9-81BE-E73C79B73963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8" creationId="{3465E5F3-E624-2CDE-5E70-D0350992E925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9" creationId="{944DE9EE-C6EF-11FD-D8F3-F78F1122F326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10" creationId="{6A27AF67-160B-0FF9-C1B1-949F81059789}"/>
          </ac:spMkLst>
        </pc:spChg>
        <pc:picChg chg="add mod">
          <ac:chgData name="Talbott, Heather" userId="8ebef113-e037-4d89-a70e-4d4fa7ecfcdf" providerId="ADAL" clId="{7ACEAB7D-95D1-42F4-B23C-C43FE1CCE623}" dt="2023-11-01T00:33:02.513" v="118"/>
          <ac:picMkLst>
            <pc:docMk/>
            <pc:sldMk cId="2414572764" sldId="261"/>
            <ac:picMk id="3" creationId="{0B2DC8B3-ABE4-6EA9-8909-4B13558EC4AF}"/>
          </ac:picMkLst>
        </pc:picChg>
        <pc:picChg chg="add">
          <ac:chgData name="Talbott, Heather" userId="8ebef113-e037-4d89-a70e-4d4fa7ecfcdf" providerId="ADAL" clId="{7ACEAB7D-95D1-42F4-B23C-C43FE1CCE623}" dt="2023-11-01T00:33:04.401" v="119"/>
          <ac:picMkLst>
            <pc:docMk/>
            <pc:sldMk cId="2414572764" sldId="261"/>
            <ac:picMk id="11" creationId="{1E74E802-C5F7-98CD-92FC-7238C9EF4EFF}"/>
          </ac:picMkLst>
        </pc:picChg>
        <pc:cxnChg chg="add mod">
          <ac:chgData name="Talbott, Heather" userId="8ebef113-e037-4d89-a70e-4d4fa7ecfcdf" providerId="ADAL" clId="{7ACEAB7D-95D1-42F4-B23C-C43FE1CCE623}" dt="2023-11-01T00:33:02.513" v="118"/>
          <ac:cxnSpMkLst>
            <pc:docMk/>
            <pc:sldMk cId="2414572764" sldId="261"/>
            <ac:cxnSpMk id="6" creationId="{36C0DE65-D3C2-FBC2-E3A8-F41EDC963B62}"/>
          </ac:cxnSpMkLst>
        </pc:cxnChg>
      </pc:sldChg>
      <pc:sldChg chg="addSp delSp modSp new mod">
        <pc:chgData name="Talbott, Heather" userId="8ebef113-e037-4d89-a70e-4d4fa7ecfcdf" providerId="ADAL" clId="{7ACEAB7D-95D1-42F4-B23C-C43FE1CCE623}" dt="2023-11-01T02:06:12.080" v="133" actId="1076"/>
        <pc:sldMkLst>
          <pc:docMk/>
          <pc:sldMk cId="1430407170" sldId="262"/>
        </pc:sldMkLst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2" creationId="{9DA1271C-4E32-5F79-7D33-1437BDCDA73F}"/>
          </ac:spMkLst>
        </pc:spChg>
        <pc:spChg chg="add mod">
          <ac:chgData name="Talbott, Heather" userId="8ebef113-e037-4d89-a70e-4d4fa7ecfcdf" providerId="ADAL" clId="{7ACEAB7D-95D1-42F4-B23C-C43FE1CCE623}" dt="2023-11-01T02:05:51.665" v="125" actId="14100"/>
          <ac:spMkLst>
            <pc:docMk/>
            <pc:sldMk cId="1430407170" sldId="262"/>
            <ac:spMk id="4" creationId="{8FE79726-C5DA-8047-6B47-715F66CA281E}"/>
          </ac:spMkLst>
        </pc:spChg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5" creationId="{2311D1CD-A79E-1FC2-6C6F-9A484D190A56}"/>
          </ac:spMkLst>
        </pc:spChg>
        <pc:spChg chg="add mod">
          <ac:chgData name="Talbott, Heather" userId="8ebef113-e037-4d89-a70e-4d4fa7ecfcdf" providerId="ADAL" clId="{7ACEAB7D-95D1-42F4-B23C-C43FE1CCE623}" dt="2023-11-01T02:05:58.884" v="128" actId="1076"/>
          <ac:spMkLst>
            <pc:docMk/>
            <pc:sldMk cId="1430407170" sldId="262"/>
            <ac:spMk id="7" creationId="{D9B38C3B-1A23-BED8-1634-AE281BB38630}"/>
          </ac:spMkLst>
        </pc:spChg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8" creationId="{253F2326-586F-CC83-9B19-78AC6F51568D}"/>
          </ac:spMkLst>
        </pc:spChg>
        <pc:spChg chg="add mod">
          <ac:chgData name="Talbott, Heather" userId="8ebef113-e037-4d89-a70e-4d4fa7ecfcdf" providerId="ADAL" clId="{7ACEAB7D-95D1-42F4-B23C-C43FE1CCE623}" dt="2023-11-01T02:06:06.843" v="131" actId="113"/>
          <ac:spMkLst>
            <pc:docMk/>
            <pc:sldMk cId="1430407170" sldId="262"/>
            <ac:spMk id="16" creationId="{084BC0AE-04B4-2DBE-7B41-5CB63665A2CC}"/>
          </ac:spMkLst>
        </pc:spChg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17" creationId="{88C7DD3E-0C43-B3DE-79A1-692AE704D9D0}"/>
          </ac:spMkLst>
        </pc:spChg>
        <pc:grpChg chg="add mod">
          <ac:chgData name="Talbott, Heather" userId="8ebef113-e037-4d89-a70e-4d4fa7ecfcdf" providerId="ADAL" clId="{7ACEAB7D-95D1-42F4-B23C-C43FE1CCE623}" dt="2023-11-01T02:05:21.606" v="121"/>
          <ac:grpSpMkLst>
            <pc:docMk/>
            <pc:sldMk cId="1430407170" sldId="262"/>
            <ac:grpSpMk id="10" creationId="{93D39294-E909-25C0-11AB-AA41B91A73AC}"/>
          </ac:grpSpMkLst>
        </pc:grpChg>
        <pc:grpChg chg="mod">
          <ac:chgData name="Talbott, Heather" userId="8ebef113-e037-4d89-a70e-4d4fa7ecfcdf" providerId="ADAL" clId="{7ACEAB7D-95D1-42F4-B23C-C43FE1CCE623}" dt="2023-11-01T02:05:21.606" v="121"/>
          <ac:grpSpMkLst>
            <pc:docMk/>
            <pc:sldMk cId="1430407170" sldId="262"/>
            <ac:grpSpMk id="11" creationId="{3F524444-F364-9B4A-7E2C-00493890552E}"/>
          </ac:grpSpMkLst>
        </pc:grpChg>
        <pc:picChg chg="add mod">
          <ac:chgData name="Talbott, Heather" userId="8ebef113-e037-4d89-a70e-4d4fa7ecfcdf" providerId="ADAL" clId="{7ACEAB7D-95D1-42F4-B23C-C43FE1CCE623}" dt="2023-11-01T02:05:21.606" v="121"/>
          <ac:picMkLst>
            <pc:docMk/>
            <pc:sldMk cId="1430407170" sldId="262"/>
            <ac:picMk id="3" creationId="{D854B9E4-E9B7-2A7B-7EBD-20BA6955B701}"/>
          </ac:picMkLst>
        </pc:picChg>
        <pc:picChg chg="add del">
          <ac:chgData name="Talbott, Heather" userId="8ebef113-e037-4d89-a70e-4d4fa7ecfcdf" providerId="ADAL" clId="{7ACEAB7D-95D1-42F4-B23C-C43FE1CCE623}" dt="2023-11-01T02:05:40.882" v="123" actId="478"/>
          <ac:picMkLst>
            <pc:docMk/>
            <pc:sldMk cId="1430407170" sldId="262"/>
            <ac:picMk id="18" creationId="{DCBC88EB-1EE0-D4E6-F8AB-792B48916320}"/>
          </ac:picMkLst>
        </pc:picChg>
        <pc:picChg chg="add mod">
          <ac:chgData name="Talbott, Heather" userId="8ebef113-e037-4d89-a70e-4d4fa7ecfcdf" providerId="ADAL" clId="{7ACEAB7D-95D1-42F4-B23C-C43FE1CCE623}" dt="2023-11-01T02:06:12.080" v="133" actId="1076"/>
          <ac:picMkLst>
            <pc:docMk/>
            <pc:sldMk cId="1430407170" sldId="262"/>
            <ac:picMk id="19" creationId="{A72D5EE0-94B7-D4B5-DE9D-F8634F6E66F5}"/>
          </ac:picMkLst>
        </pc:picChg>
        <pc:cxnChg chg="add 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6" creationId="{AA71AFEA-EBB4-DF30-BDBA-48CE29B32EFF}"/>
          </ac:cxnSpMkLst>
        </pc:cxnChg>
        <pc:cxnChg chg="add 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9" creationId="{141A878B-305A-B55B-0FC0-F8FBF17F3E69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2" creationId="{292A30EE-2931-3702-241D-F6A1E6C68C72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3" creationId="{933CB3BB-23CC-CB54-605D-2A5FDD735665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4" creationId="{632165FA-1EE6-AB6E-AA51-8E34851A7BB9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5" creationId="{3D9403ED-5A58-10CD-CDB5-2366578B8814}"/>
          </ac:cxnSpMkLst>
        </pc:cxnChg>
      </pc:sldChg>
      <pc:sldChg chg="addSp delSp modSp new mod">
        <pc:chgData name="Talbott, Heather" userId="8ebef113-e037-4d89-a70e-4d4fa7ecfcdf" providerId="ADAL" clId="{7ACEAB7D-95D1-42F4-B23C-C43FE1CCE623}" dt="2023-11-01T02:08:22.556" v="148" actId="1076"/>
        <pc:sldMkLst>
          <pc:docMk/>
          <pc:sldMk cId="2170739942" sldId="263"/>
        </pc:sldMkLst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3" creationId="{9CBBDE78-ED0A-6AD2-2D94-88BEB4391DA2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4" creationId="{67FF0995-AB59-2CA4-0DB6-4C030BADAB86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5" creationId="{5BFE4645-945A-608E-721A-EA648040E113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6" creationId="{AB31F59C-544C-2342-7AC5-EEB6D9E504D4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10" creationId="{0AB732A7-DE7C-43E7-BBC9-1766E2118662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11" creationId="{4E7C5CEE-100C-A8B3-7155-1BB27A634BDE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12" creationId="{A360B7F6-A46B-770B-7D15-89A35A83B65A}"/>
          </ac:spMkLst>
        </pc:spChg>
        <pc:spChg chg="add mod">
          <ac:chgData name="Talbott, Heather" userId="8ebef113-e037-4d89-a70e-4d4fa7ecfcdf" providerId="ADAL" clId="{7ACEAB7D-95D1-42F4-B23C-C43FE1CCE623}" dt="2023-11-01T02:07:58.201" v="141"/>
          <ac:spMkLst>
            <pc:docMk/>
            <pc:sldMk cId="2170739942" sldId="263"/>
            <ac:spMk id="14" creationId="{C376E172-B614-C06F-0361-DD018B7174E8}"/>
          </ac:spMkLst>
        </pc:spChg>
        <pc:spChg chg="add mod">
          <ac:chgData name="Talbott, Heather" userId="8ebef113-e037-4d89-a70e-4d4fa7ecfcdf" providerId="ADAL" clId="{7ACEAB7D-95D1-42F4-B23C-C43FE1CCE623}" dt="2023-11-01T02:08:01.997" v="142" actId="20577"/>
          <ac:spMkLst>
            <pc:docMk/>
            <pc:sldMk cId="2170739942" sldId="263"/>
            <ac:spMk id="16" creationId="{B5A6AA8E-4AA0-7B73-95FB-79240EC963C9}"/>
          </ac:spMkLst>
        </pc:spChg>
        <pc:spChg chg="add mod">
          <ac:chgData name="Talbott, Heather" userId="8ebef113-e037-4d89-a70e-4d4fa7ecfcdf" providerId="ADAL" clId="{7ACEAB7D-95D1-42F4-B23C-C43FE1CCE623}" dt="2023-11-01T02:08:04.765" v="143" actId="20577"/>
          <ac:spMkLst>
            <pc:docMk/>
            <pc:sldMk cId="2170739942" sldId="263"/>
            <ac:spMk id="17" creationId="{490DB94B-CF0F-5AF5-270F-997B787AABFD}"/>
          </ac:spMkLst>
        </pc:spChg>
        <pc:spChg chg="add mod">
          <ac:chgData name="Talbott, Heather" userId="8ebef113-e037-4d89-a70e-4d4fa7ecfcdf" providerId="ADAL" clId="{7ACEAB7D-95D1-42F4-B23C-C43FE1CCE623}" dt="2023-11-01T02:08:07.112" v="144" actId="20577"/>
          <ac:spMkLst>
            <pc:docMk/>
            <pc:sldMk cId="2170739942" sldId="263"/>
            <ac:spMk id="18" creationId="{C68A5A2E-F664-8892-D7D4-F7703F16FFFC}"/>
          </ac:spMkLst>
        </pc:spChg>
        <pc:spChg chg="add mod">
          <ac:chgData name="Talbott, Heather" userId="8ebef113-e037-4d89-a70e-4d4fa7ecfcdf" providerId="ADAL" clId="{7ACEAB7D-95D1-42F4-B23C-C43FE1CCE623}" dt="2023-11-01T02:08:08.471" v="145" actId="20577"/>
          <ac:spMkLst>
            <pc:docMk/>
            <pc:sldMk cId="2170739942" sldId="263"/>
            <ac:spMk id="19" creationId="{6725D83F-4C87-B435-1C18-A36FAAEA49A3}"/>
          </ac:spMkLst>
        </pc:spChg>
        <pc:spChg chg="add mod">
          <ac:chgData name="Talbott, Heather" userId="8ebef113-e037-4d89-a70e-4d4fa7ecfcdf" providerId="ADAL" clId="{7ACEAB7D-95D1-42F4-B23C-C43FE1CCE623}" dt="2023-11-01T02:08:10.063" v="146" actId="20577"/>
          <ac:spMkLst>
            <pc:docMk/>
            <pc:sldMk cId="2170739942" sldId="263"/>
            <ac:spMk id="20" creationId="{E2526630-7C36-6B6A-8590-D0E5D4456A77}"/>
          </ac:spMkLst>
        </pc:spChg>
        <pc:picChg chg="add del mod">
          <ac:chgData name="Talbott, Heather" userId="8ebef113-e037-4d89-a70e-4d4fa7ecfcdf" providerId="ADAL" clId="{7ACEAB7D-95D1-42F4-B23C-C43FE1CCE623}" dt="2023-11-01T02:07:55.520" v="139" actId="478"/>
          <ac:picMkLst>
            <pc:docMk/>
            <pc:sldMk cId="2170739942" sldId="263"/>
            <ac:picMk id="2" creationId="{F769BCA0-7F4E-6B24-A716-FEB27ADB3B76}"/>
          </ac:picMkLst>
        </pc:picChg>
        <pc:picChg chg="add mod">
          <ac:chgData name="Talbott, Heather" userId="8ebef113-e037-4d89-a70e-4d4fa7ecfcdf" providerId="ADAL" clId="{7ACEAB7D-95D1-42F4-B23C-C43FE1CCE623}" dt="2023-11-01T02:07:58.201" v="141"/>
          <ac:picMkLst>
            <pc:docMk/>
            <pc:sldMk cId="2170739942" sldId="263"/>
            <ac:picMk id="15" creationId="{29654559-C067-B090-FA01-6EA840F91F6E}"/>
          </ac:picMkLst>
        </pc:picChg>
        <pc:picChg chg="add mod">
          <ac:chgData name="Talbott, Heather" userId="8ebef113-e037-4d89-a70e-4d4fa7ecfcdf" providerId="ADAL" clId="{7ACEAB7D-95D1-42F4-B23C-C43FE1CCE623}" dt="2023-11-01T02:08:22.556" v="148" actId="1076"/>
          <ac:picMkLst>
            <pc:docMk/>
            <pc:sldMk cId="2170739942" sldId="263"/>
            <ac:picMk id="21" creationId="{700F23BE-73CD-6DAD-7B08-A53583632DAF}"/>
          </ac:picMkLst>
        </pc:pic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7" creationId="{B20918D0-0D2B-C5A1-8FC1-EF332B6C4341}"/>
          </ac:cxnSpMkLst>
        </pc:cxn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8" creationId="{114CD673-7616-1401-7133-4DB3C59B472C}"/>
          </ac:cxnSpMkLst>
        </pc:cxn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9" creationId="{FC37F688-0DB6-37E8-2F38-0D7EFD10BABA}"/>
          </ac:cxnSpMkLst>
        </pc:cxn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13" creationId="{491FCA6E-6391-1C9E-7229-C2B7188D10D9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2:09:45.216" v="156" actId="1076"/>
        <pc:sldMkLst>
          <pc:docMk/>
          <pc:sldMk cId="1012189783" sldId="264"/>
        </pc:sldMkLst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2" creationId="{1F437650-47B0-3BF2-C378-55AE624EC2A9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4" creationId="{D3711DED-2E8B-0BF4-CCEE-6C8486D1171C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5" creationId="{D315F126-178D-90B2-0D0E-65FA94D2F6D0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6" creationId="{1D32D7FD-40D7-A7AC-DD02-B3855A499103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7" creationId="{23F6B5F7-A0B7-2D51-5DF9-00147529A2B7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8" creationId="{2E172D9F-C82A-FCEB-7570-0FF5D693B3CB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9" creationId="{8ED1046E-9B96-E0B8-6272-C9D69A2D42BF}"/>
          </ac:spMkLst>
        </pc:spChg>
        <pc:spChg chg="add mod">
          <ac:chgData name="Talbott, Heather" userId="8ebef113-e037-4d89-a70e-4d4fa7ecfcdf" providerId="ADAL" clId="{7ACEAB7D-95D1-42F4-B23C-C43FE1CCE623}" dt="2023-11-01T02:09:34.527" v="151" actId="20577"/>
          <ac:spMkLst>
            <pc:docMk/>
            <pc:sldMk cId="1012189783" sldId="264"/>
            <ac:spMk id="10" creationId="{30BF145E-569C-A7B7-7F84-65B12E89F8EF}"/>
          </ac:spMkLst>
        </pc:spChg>
        <pc:spChg chg="add mod">
          <ac:chgData name="Talbott, Heather" userId="8ebef113-e037-4d89-a70e-4d4fa7ecfcdf" providerId="ADAL" clId="{7ACEAB7D-95D1-42F4-B23C-C43FE1CCE623}" dt="2023-11-01T02:09:36.450" v="152" actId="20577"/>
          <ac:spMkLst>
            <pc:docMk/>
            <pc:sldMk cId="1012189783" sldId="264"/>
            <ac:spMk id="11" creationId="{664B0CEA-5BD0-823D-F55A-742166FDC6BF}"/>
          </ac:spMkLst>
        </pc:spChg>
        <pc:spChg chg="add mod">
          <ac:chgData name="Talbott, Heather" userId="8ebef113-e037-4d89-a70e-4d4fa7ecfcdf" providerId="ADAL" clId="{7ACEAB7D-95D1-42F4-B23C-C43FE1CCE623}" dt="2023-11-01T02:09:38.625" v="153" actId="20577"/>
          <ac:spMkLst>
            <pc:docMk/>
            <pc:sldMk cId="1012189783" sldId="264"/>
            <ac:spMk id="12" creationId="{60D5927F-7338-E394-1527-AC62266BC6EB}"/>
          </ac:spMkLst>
        </pc:spChg>
        <pc:spChg chg="add mod">
          <ac:chgData name="Talbott, Heather" userId="8ebef113-e037-4d89-a70e-4d4fa7ecfcdf" providerId="ADAL" clId="{7ACEAB7D-95D1-42F4-B23C-C43FE1CCE623}" dt="2023-11-01T02:09:41.014" v="154" actId="20577"/>
          <ac:spMkLst>
            <pc:docMk/>
            <pc:sldMk cId="1012189783" sldId="264"/>
            <ac:spMk id="13" creationId="{7993D850-E8DF-A453-D4C6-2F852BA70562}"/>
          </ac:spMkLst>
        </pc:spChg>
        <pc:picChg chg="add mod">
          <ac:chgData name="Talbott, Heather" userId="8ebef113-e037-4d89-a70e-4d4fa7ecfcdf" providerId="ADAL" clId="{7ACEAB7D-95D1-42F4-B23C-C43FE1CCE623}" dt="2023-11-01T02:09:30.759" v="150"/>
          <ac:picMkLst>
            <pc:docMk/>
            <pc:sldMk cId="1012189783" sldId="264"/>
            <ac:picMk id="3" creationId="{14812002-F740-FC0D-1846-09563B0CE2CD}"/>
          </ac:picMkLst>
        </pc:picChg>
        <pc:picChg chg="add mod">
          <ac:chgData name="Talbott, Heather" userId="8ebef113-e037-4d89-a70e-4d4fa7ecfcdf" providerId="ADAL" clId="{7ACEAB7D-95D1-42F4-B23C-C43FE1CCE623}" dt="2023-11-01T02:09:45.216" v="156" actId="1076"/>
          <ac:picMkLst>
            <pc:docMk/>
            <pc:sldMk cId="1012189783" sldId="264"/>
            <ac:picMk id="14" creationId="{05EFA279-172F-0ACB-58D1-CA4126D36DA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C231-C34A-A56A-C3BD-AC0DF7A20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C021-5F38-7F43-1893-D4C35FD5E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569CB-C022-008C-2F5A-2CD0A681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B1A6-9F13-A169-9CA3-52BFC909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25040-2309-7AC0-E209-4BD01E33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F4A8-2BE3-4557-49C9-640EB0F0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3BBC1-AA61-DA97-1AE4-04D5B1A3F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BB861-9E5A-E2E6-462E-ADD5EBDD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E4B6E-B5AF-BEEF-9F35-46350979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0D36-2089-FA66-7CAC-61908C23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FF7E2-41A6-5A23-623E-172FC590D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EB5A-2F76-A18D-3FC4-54850684E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2A943-8030-20E6-EFC8-6653F52C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07BD-9D48-4073-B606-7F474B41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EC71-0D78-D946-6141-0973C97C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9539-8875-90A3-24F9-1004BA7C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B305-1730-BCA8-71D0-AE02C4B0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D0671-CB8A-977D-54B3-E309C205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8115-6D08-E496-D20A-E1DF7947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14F2-9D13-C174-3C7A-EF5FF256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579-0B59-4935-CA52-AC3D36FD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04A5F-218B-217F-5996-1DEB05E12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1C17E-0C4D-777F-1854-A8C04FD2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1FCA4-7DDA-0251-FE29-527517BC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2881-3157-5AE1-7510-74CFEC73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8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9F66-3FB5-35BB-EC39-33DCA824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8894F-8527-2E5B-6BD0-43B699738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99185-F7B9-7376-0755-762C0C6A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DBE2B-1004-9E95-02E3-48479696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AED89-0DD4-E660-FF41-AA61FD99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ED761-90A3-1220-12AC-DC9A906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7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5AC2-7D73-55C0-E0E8-55F17230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30D2E-2B23-2FC9-C792-3E8A41E6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97707-ADE0-1277-19B2-0B0710986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3D29D-CEE7-F854-95B2-87186E705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64CE0-E37C-4553-1025-02EDF517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A72DE-B413-E781-1B68-C0ED8FB8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A8E3C-C39B-C6FB-FE59-ABF69366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E6D72-4635-A5A2-86FB-02CDF2ED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2DC5-C64D-A745-ADCD-5BA99E9B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992EE-BB89-ECF2-8142-D21272CD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A0363-E7B6-C5B9-05DA-01431705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4843E-B66E-5C9B-48EE-8AED1793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8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05ECC-0A0A-998C-B422-F0B8BC7D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8CD8D-A825-5895-0634-586317B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B418-951E-14C1-DF1E-A89C012C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4409-D6F0-14C5-66C1-D8484EC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9BEB-E8E6-8DB1-5DF8-997CEB6F3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2D0C1-90A3-5574-B2FC-D305AABC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05354-BDAD-D348-6051-CA30509B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03ADD-5F8D-EC28-72FE-29561CBE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A0053-DE17-D3E0-244F-7E5202F2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D3AE-03E2-BE9E-4754-28602C91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F4EBC-E7E0-CB4B-E500-80196A307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000B6-B9F7-A75A-2E66-B35D4794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E7D7B-3E9A-B71B-B074-E917AA90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3381-7AA5-732F-D916-D895E69E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8C9CF-E1B1-5C8E-7A24-D6D9B09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2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2360B-0B19-CB0D-0223-DECF614D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73C9D-003B-C508-327E-8403E16A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EBB7D-E034-7CFA-27EE-9CB74F2BE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886CA-0052-407F-AF0A-D8CA157A02FC}" type="datetimeFigureOut">
              <a:rPr lang="en-US" smtClean="0"/>
              <a:t>2023-10-31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8956-A9B9-565B-A8A2-50806BD4C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7E59-2DEE-D44E-13E4-F6DD9902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4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EA9247-EFFA-36D0-9969-53546080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" y="759125"/>
            <a:ext cx="4639322" cy="3810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8E5AE-B0F7-4C7E-FA6E-775A5CD0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79" y="1220910"/>
            <a:ext cx="476316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0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1D946D-CEA9-0333-794F-0B2072842EF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7802F-0151-501C-D496-DC11816D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1114102"/>
            <a:ext cx="5915851" cy="4629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0BF51-7999-38A2-FA3D-C4FCAE501C6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788E0-42C1-F248-1812-D048B556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927" y="845202"/>
            <a:ext cx="2676899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CE4E6-405B-DDC6-2DA6-E20F95C4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B9125-3D6D-E149-E7D8-D170DEBE5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381000"/>
            <a:ext cx="733958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A102079-AB11-D07C-927E-3DA4D9849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769" y="1423755"/>
            <a:ext cx="507894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A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A4690E2-0CE1-B90E-6096-6DE08BED1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1836742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Trachea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4421F1-FF1B-95D2-B975-6A5B3AC3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807" y="1405589"/>
            <a:ext cx="92259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B </a:t>
            </a:r>
            <a:r>
              <a:rPr lang="en-US" sz="1200" dirty="0">
                <a:latin typeface="Arial" charset="0"/>
              </a:rPr>
              <a:t>(behind and embedded in  A)</a:t>
            </a:r>
          </a:p>
          <a:p>
            <a:endParaRPr lang="en-US" sz="1200" b="1" dirty="0">
              <a:latin typeface="Arial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4AA4B90-1BEF-630B-738D-EEF3976F1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431" y="4017027"/>
            <a:ext cx="84443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G </a:t>
            </a:r>
          </a:p>
          <a:p>
            <a:r>
              <a:rPr lang="en-US" sz="1400" dirty="0">
                <a:latin typeface="Arial" charset="0"/>
              </a:rPr>
              <a:t>(above kidney)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D4716F6F-2A1D-5966-2925-6E6220EF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873" y="4839225"/>
            <a:ext cx="886479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D61A6829-E5B7-EADF-3E7F-EF2057A7D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5443542"/>
            <a:ext cx="1346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Scrotum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BF6C6ACF-CC3A-6704-424D-4C41BFFA6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0" y="6265867"/>
            <a:ext cx="1033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Male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02E98B30-8117-9793-651A-19D03BE75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338" y="5935667"/>
            <a:ext cx="1490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J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DFA6FAD7-FB63-817C-9B60-5FF86F7C5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5384804"/>
            <a:ext cx="1320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Female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E1FCB500-7DBF-D38A-4494-B6B6F6BF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240" y="4750745"/>
            <a:ext cx="13620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I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0EECA18-E183-4E7C-EEF7-E27284D7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063" y="4208467"/>
            <a:ext cx="955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Uterus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A00CA6C4-FFDB-312D-8426-28E66B9D7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3921716"/>
            <a:ext cx="1411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Kidney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734F1AF4-B704-6C62-A665-5F6D3F5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3022897"/>
            <a:ext cx="1284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Heart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D0F942F2-E0B2-FCC6-4743-C413F18AE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2557759"/>
            <a:ext cx="1673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F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FF18B901-FAF1-6B7E-1830-93AA0D08E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2201867"/>
            <a:ext cx="1411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Trachea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3EA98D34-6226-0E4F-5DBD-37A70EA1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1973559"/>
            <a:ext cx="22828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A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A9CBF2CF-A631-23EB-811B-F837BCFCA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7" y="1446569"/>
            <a:ext cx="19034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E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048B78B3-E648-497B-D702-B312160E3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186159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D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050F1963-E794-6686-CA5A-4BD195861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881359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C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7484A2-96FD-4F23-7BA5-E59A2314045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9189" y="3994951"/>
            <a:ext cx="1175976" cy="9912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chemeClr val="bg1"/>
            </a:outerShdw>
          </a:effec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17DA5F-6F9D-0906-1FB5-90DAB7F5FE3B}"/>
              </a:ext>
            </a:extLst>
          </p:cNvPr>
          <p:cNvCxnSpPr/>
          <p:nvPr/>
        </p:nvCxnSpPr>
        <p:spPr bwMode="auto">
          <a:xfrm flipV="1">
            <a:off x="3213038" y="5607409"/>
            <a:ext cx="137001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chemeClr val="bg1"/>
            </a:outerShdw>
          </a:effectLst>
        </p:spPr>
      </p:cxnSp>
      <p:sp>
        <p:nvSpPr>
          <p:cNvPr id="34" name="Freeform 34">
            <a:extLst>
              <a:ext uri="{FF2B5EF4-FFF2-40B4-BE49-F238E27FC236}">
                <a16:creationId xmlns:a16="http://schemas.microsoft.com/office/drawing/2014/main" id="{A88F6E05-E9DC-B505-1122-E424ADBD829B}"/>
              </a:ext>
            </a:extLst>
          </p:cNvPr>
          <p:cNvSpPr/>
          <p:nvPr/>
        </p:nvSpPr>
        <p:spPr bwMode="auto">
          <a:xfrm>
            <a:off x="3430954" y="3709930"/>
            <a:ext cx="1715428" cy="424408"/>
          </a:xfrm>
          <a:custGeom>
            <a:avLst/>
            <a:gdLst>
              <a:gd name="connsiteX0" fmla="*/ 1007534 w 1744134"/>
              <a:gd name="connsiteY0" fmla="*/ 118533 h 550333"/>
              <a:gd name="connsiteX1" fmla="*/ 0 w 1744134"/>
              <a:gd name="connsiteY1" fmla="*/ 550333 h 550333"/>
              <a:gd name="connsiteX2" fmla="*/ 1744134 w 1744134"/>
              <a:gd name="connsiteY2" fmla="*/ 0 h 55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4134" h="550333">
                <a:moveTo>
                  <a:pt x="1007534" y="118533"/>
                </a:moveTo>
                <a:lnTo>
                  <a:pt x="0" y="550333"/>
                </a:lnTo>
                <a:lnTo>
                  <a:pt x="1744134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B32A77F9-BF81-943D-A536-9A2C0B4B371A}"/>
              </a:ext>
            </a:extLst>
          </p:cNvPr>
          <p:cNvSpPr/>
          <p:nvPr/>
        </p:nvSpPr>
        <p:spPr bwMode="auto">
          <a:xfrm>
            <a:off x="4705164" y="5628442"/>
            <a:ext cx="1297173" cy="467561"/>
          </a:xfrm>
          <a:custGeom>
            <a:avLst/>
            <a:gdLst>
              <a:gd name="connsiteX0" fmla="*/ 186267 w 1329267"/>
              <a:gd name="connsiteY0" fmla="*/ 0 h 482600"/>
              <a:gd name="connsiteX1" fmla="*/ 1329267 w 1329267"/>
              <a:gd name="connsiteY1" fmla="*/ 482600 h 482600"/>
              <a:gd name="connsiteX2" fmla="*/ 0 w 1329267"/>
              <a:gd name="connsiteY2" fmla="*/ 33867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267" h="482600">
                <a:moveTo>
                  <a:pt x="186267" y="0"/>
                </a:moveTo>
                <a:lnTo>
                  <a:pt x="1329267" y="482600"/>
                </a:lnTo>
                <a:lnTo>
                  <a:pt x="0" y="338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070A14-97B6-0C13-2FD0-0EE219726196}"/>
              </a:ext>
            </a:extLst>
          </p:cNvPr>
          <p:cNvCxnSpPr/>
          <p:nvPr/>
        </p:nvCxnSpPr>
        <p:spPr bwMode="auto">
          <a:xfrm>
            <a:off x="6718177" y="4919020"/>
            <a:ext cx="500063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78FE7A-B0FD-B740-FD6A-2EADC242EC22}"/>
              </a:ext>
            </a:extLst>
          </p:cNvPr>
          <p:cNvCxnSpPr/>
          <p:nvPr/>
        </p:nvCxnSpPr>
        <p:spPr bwMode="auto">
          <a:xfrm flipV="1">
            <a:off x="6387038" y="4465468"/>
            <a:ext cx="288973" cy="34372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55B24E-FF2F-0E9C-8756-190B2EEB210F}"/>
              </a:ext>
            </a:extLst>
          </p:cNvPr>
          <p:cNvCxnSpPr/>
          <p:nvPr/>
        </p:nvCxnSpPr>
        <p:spPr bwMode="auto">
          <a:xfrm>
            <a:off x="5397623" y="4073529"/>
            <a:ext cx="121431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3D31E1-1F95-E392-AD86-749F1E7DC154}"/>
              </a:ext>
            </a:extLst>
          </p:cNvPr>
          <p:cNvCxnSpPr/>
          <p:nvPr/>
        </p:nvCxnSpPr>
        <p:spPr bwMode="auto">
          <a:xfrm>
            <a:off x="5078027" y="3184529"/>
            <a:ext cx="153391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9D64DA-7ED0-CDF1-686C-7FD1EEA920C2}"/>
              </a:ext>
            </a:extLst>
          </p:cNvPr>
          <p:cNvCxnSpPr/>
          <p:nvPr/>
        </p:nvCxnSpPr>
        <p:spPr bwMode="auto">
          <a:xfrm>
            <a:off x="4909351" y="2727329"/>
            <a:ext cx="170258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19AF5F-FAD8-51FB-07AF-DAF99C529154}"/>
              </a:ext>
            </a:extLst>
          </p:cNvPr>
          <p:cNvCxnSpPr/>
          <p:nvPr/>
        </p:nvCxnSpPr>
        <p:spPr bwMode="auto">
          <a:xfrm>
            <a:off x="4918229" y="2371729"/>
            <a:ext cx="169370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E0D3B6-1568-FEF3-5DED-AC20FA769774}"/>
              </a:ext>
            </a:extLst>
          </p:cNvPr>
          <p:cNvCxnSpPr/>
          <p:nvPr/>
        </p:nvCxnSpPr>
        <p:spPr bwMode="auto">
          <a:xfrm>
            <a:off x="5024761" y="2143129"/>
            <a:ext cx="158717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3428E8-CF1E-9BBC-CBD4-DBE48EB80F35}"/>
              </a:ext>
            </a:extLst>
          </p:cNvPr>
          <p:cNvCxnSpPr/>
          <p:nvPr/>
        </p:nvCxnSpPr>
        <p:spPr bwMode="auto">
          <a:xfrm>
            <a:off x="1464816" y="1567807"/>
            <a:ext cx="64585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2F71ED-C699-E49B-4968-5BE33A1F4346}"/>
              </a:ext>
            </a:extLst>
          </p:cNvPr>
          <p:cNvCxnSpPr/>
          <p:nvPr/>
        </p:nvCxnSpPr>
        <p:spPr bwMode="auto">
          <a:xfrm flipV="1">
            <a:off x="996241" y="2001842"/>
            <a:ext cx="121602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6" name="Freeform 46">
            <a:extLst>
              <a:ext uri="{FF2B5EF4-FFF2-40B4-BE49-F238E27FC236}">
                <a16:creationId xmlns:a16="http://schemas.microsoft.com/office/drawing/2014/main" id="{33C04AAE-9DC4-8C70-239A-26A33823949A}"/>
              </a:ext>
            </a:extLst>
          </p:cNvPr>
          <p:cNvSpPr/>
          <p:nvPr/>
        </p:nvSpPr>
        <p:spPr bwMode="auto">
          <a:xfrm>
            <a:off x="2389126" y="1607848"/>
            <a:ext cx="550862" cy="185738"/>
          </a:xfrm>
          <a:custGeom>
            <a:avLst/>
            <a:gdLst>
              <a:gd name="connsiteX0" fmla="*/ 42334 w 550334"/>
              <a:gd name="connsiteY0" fmla="*/ 59267 h 186267"/>
              <a:gd name="connsiteX1" fmla="*/ 550334 w 550334"/>
              <a:gd name="connsiteY1" fmla="*/ 0 h 186267"/>
              <a:gd name="connsiteX2" fmla="*/ 0 w 550334"/>
              <a:gd name="connsiteY2" fmla="*/ 186267 h 18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334" h="186267">
                <a:moveTo>
                  <a:pt x="42334" y="59267"/>
                </a:moveTo>
                <a:lnTo>
                  <a:pt x="550334" y="0"/>
                </a:lnTo>
                <a:lnTo>
                  <a:pt x="0" y="1862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0FB53D-F889-82E9-DF69-70273D7C30F8}"/>
              </a:ext>
            </a:extLst>
          </p:cNvPr>
          <p:cNvCxnSpPr/>
          <p:nvPr/>
        </p:nvCxnSpPr>
        <p:spPr bwMode="auto">
          <a:xfrm flipV="1">
            <a:off x="6187736" y="1072740"/>
            <a:ext cx="1068080" cy="4364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FB6FA0-C6CC-9665-72A5-56D8F39A45BD}"/>
              </a:ext>
            </a:extLst>
          </p:cNvPr>
          <p:cNvCxnSpPr/>
          <p:nvPr/>
        </p:nvCxnSpPr>
        <p:spPr bwMode="auto">
          <a:xfrm flipV="1">
            <a:off x="6773662" y="1336326"/>
            <a:ext cx="499909" cy="1107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240000">
              <a:schemeClr val="bg1"/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9F869C-88E9-54C7-A21D-8C78B8DAD3B9}"/>
              </a:ext>
            </a:extLst>
          </p:cNvPr>
          <p:cNvCxnSpPr/>
          <p:nvPr/>
        </p:nvCxnSpPr>
        <p:spPr bwMode="auto">
          <a:xfrm>
            <a:off x="6826928" y="1602439"/>
            <a:ext cx="42982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9EEFC8E-17DF-3695-FB42-33AC37FD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58" y="6067"/>
            <a:ext cx="8852159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3">
            <a:extLst>
              <a:ext uri="{FF2B5EF4-FFF2-40B4-BE49-F238E27FC236}">
                <a16:creationId xmlns:a16="http://schemas.microsoft.com/office/drawing/2014/main" id="{1659B5FA-DBF4-C453-B3F2-EBB30591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9" y="686821"/>
            <a:ext cx="8531223" cy="5484358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2259343-5044-5E7C-696D-38B77CC3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C829A2-CE01-EE62-8905-8D3863FC9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626" y="2750730"/>
            <a:ext cx="12573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63811A-1A65-69E1-4E0E-DC0B29E83B2D}"/>
              </a:ext>
            </a:extLst>
          </p:cNvPr>
          <p:cNvCxnSpPr/>
          <p:nvPr/>
        </p:nvCxnSpPr>
        <p:spPr bwMode="auto">
          <a:xfrm rot="10800000">
            <a:off x="6998141" y="2963985"/>
            <a:ext cx="897465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31BC8A0D-E978-6B0D-0F17-530B2887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377" y="5641798"/>
            <a:ext cx="49372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Arial" charset="0"/>
              </a:rPr>
              <a:t>(c) Anterior view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009F98F-C73C-AB55-01C1-B872B30C7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831" y="2751513"/>
            <a:ext cx="16142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AF7B5C-AD0E-B40E-DEDE-AA5701FC49BA}"/>
              </a:ext>
            </a:extLst>
          </p:cNvPr>
          <p:cNvCxnSpPr>
            <a:cxnSpLocks/>
          </p:cNvCxnSpPr>
          <p:nvPr/>
        </p:nvCxnSpPr>
        <p:spPr bwMode="auto">
          <a:xfrm flipH="1">
            <a:off x="2030476" y="2978818"/>
            <a:ext cx="947186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Rectangle 12">
            <a:extLst>
              <a:ext uri="{FF2B5EF4-FFF2-40B4-BE49-F238E27FC236}">
                <a16:creationId xmlns:a16="http://schemas.microsoft.com/office/drawing/2014/main" id="{5FD2DFD7-3D12-DC5D-0C34-DB142710D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478" y="3595856"/>
            <a:ext cx="20105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E83C8D-9B4F-2A86-EB93-5FBC20AA5EAD}"/>
              </a:ext>
            </a:extLst>
          </p:cNvPr>
          <p:cNvCxnSpPr>
            <a:cxnSpLocks/>
          </p:cNvCxnSpPr>
          <p:nvPr/>
        </p:nvCxnSpPr>
        <p:spPr bwMode="auto">
          <a:xfrm flipH="1">
            <a:off x="1742831" y="3820989"/>
            <a:ext cx="31496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CB908-3532-B015-2C30-24D5AF81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54" y="-309191"/>
            <a:ext cx="8839966" cy="61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0FA36C-2CFF-3AF7-9C6B-05308D9435C1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3094A-AA04-377B-0161-15EAE929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62050"/>
            <a:ext cx="8534400" cy="45339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DBC9CC0-C72D-8F3E-0148-5C4244DD8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4010092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533AC6-D918-4D01-BFB1-996EBE5608F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6505" y="4163379"/>
            <a:ext cx="610400" cy="43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650D9A03-A967-23C3-439B-6B16EA871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58" y="5307084"/>
            <a:ext cx="28072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(b) Survey photomicrograph of infundibulum and pituitary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11F83B-2BF5-9172-B784-BE6B1DC0D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3016551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764C77-B047-8DDB-EFD2-F620908105D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6879" y="3189088"/>
            <a:ext cx="1601803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C943486C-5AE7-0F92-4BA4-5D94870E8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2063282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6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6A4B8C4-DD4F-71CE-3C25-E351DA4B9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8020" y="1244667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D3AFC-0785-4882-D022-AEFBCC0F66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0855" y="1411356"/>
            <a:ext cx="763270" cy="469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3AD4C1-BBCA-83EA-18B7-532C3AD287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58900" y="2298700"/>
            <a:ext cx="628650" cy="666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2C46CB-BD1F-A817-3C13-FD20B065C4D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282091" y="2363513"/>
            <a:ext cx="136525" cy="20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51183F-4FC0-8076-A02D-68BDD1C6578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926616" y="2277788"/>
            <a:ext cx="136525" cy="20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4722ECFD-CEB9-1648-509C-B7E484BF2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14" y="2233060"/>
            <a:ext cx="1169721" cy="97389"/>
          </a:xfrm>
          <a:custGeom>
            <a:avLst/>
            <a:gdLst>
              <a:gd name="T0" fmla="*/ 0 w 2384425"/>
              <a:gd name="T1" fmla="*/ 3175 h 117475"/>
              <a:gd name="T2" fmla="*/ 2346325 w 2384425"/>
              <a:gd name="T3" fmla="*/ 0 h 117475"/>
              <a:gd name="T4" fmla="*/ 2384425 w 2384425"/>
              <a:gd name="T5" fmla="*/ 117475 h 117475"/>
              <a:gd name="T6" fmla="*/ 0 60000 65536"/>
              <a:gd name="T7" fmla="*/ 0 60000 65536"/>
              <a:gd name="T8" fmla="*/ 0 60000 65536"/>
              <a:gd name="T9" fmla="*/ 0 w 2384425"/>
              <a:gd name="T10" fmla="*/ 0 h 117475"/>
              <a:gd name="T11" fmla="*/ 2384425 w 2384425"/>
              <a:gd name="T12" fmla="*/ 117475 h 1174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84425" h="117475">
                <a:moveTo>
                  <a:pt x="0" y="3175"/>
                </a:moveTo>
                <a:lnTo>
                  <a:pt x="2346325" y="0"/>
                </a:lnTo>
                <a:lnTo>
                  <a:pt x="2384425" y="117475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400" dirty="0">
              <a:latin typeface="Arial" charset="0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CBDDA5FD-1438-718E-4572-03C52C6D3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741" y="4901301"/>
            <a:ext cx="635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10x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7F3E3D86-C044-3D79-D2BA-D807F904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396" y="1982994"/>
            <a:ext cx="617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9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F074D5-D0B1-CEE4-52EF-1A349B220E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8161" y="2256186"/>
            <a:ext cx="0" cy="7505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9" name="TextBox 6">
            <a:extLst>
              <a:ext uri="{FF2B5EF4-FFF2-40B4-BE49-F238E27FC236}">
                <a16:creationId xmlns:a16="http://schemas.microsoft.com/office/drawing/2014/main" id="{905E207E-0925-1D27-5BBD-04F33A43E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808" y="1982994"/>
            <a:ext cx="8556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37B7A2-97BC-76A2-9127-95B65FF22B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67369" y="2256186"/>
            <a:ext cx="0" cy="11525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1" name="TextBox 9">
            <a:extLst>
              <a:ext uri="{FF2B5EF4-FFF2-40B4-BE49-F238E27FC236}">
                <a16:creationId xmlns:a16="http://schemas.microsoft.com/office/drawing/2014/main" id="{E2DBB4E2-DA0D-21B7-25AC-5E2BE23F0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763" y="5307084"/>
            <a:ext cx="34052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(c) Photomicrograph of the anterior and posterior pituitary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252CF97-D9DA-DFE2-CB67-453A69545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5022367"/>
            <a:ext cx="744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90x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798334-DB2A-4E11-E7F2-FBFADD7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39" y="563631"/>
            <a:ext cx="9510584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0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7A5EB3-C836-2480-DF46-7CCFADC0F6C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DC8B3-ABE4-6EA9-8909-4B13558E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" y="381000"/>
            <a:ext cx="657758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FB8AA3F-28A5-B537-C48F-DD89EC13E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61" y="6060661"/>
            <a:ext cx="628299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Photomicrograph of thyroid gland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4D78BB7-A00E-DF3D-78F3-573B222B0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528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C0DE65-D3C2-FBC2-E3A8-F41EDC963B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86695" y="725560"/>
            <a:ext cx="0" cy="18659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06CC49D8-CD71-A2D9-81BE-E73C79B73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815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465E5F3-E624-2CDE-5E70-D0350992E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531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944DE9EE-C6EF-11FD-D8F3-F78F1122F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672" y="795130"/>
            <a:ext cx="617537" cy="3569461"/>
          </a:xfrm>
          <a:custGeom>
            <a:avLst/>
            <a:gdLst>
              <a:gd name="T0" fmla="*/ 0 w 618067"/>
              <a:gd name="T1" fmla="*/ 3479800 h 3479800"/>
              <a:gd name="T2" fmla="*/ 194566 w 618067"/>
              <a:gd name="T3" fmla="*/ 0 h 3479800"/>
              <a:gd name="T4" fmla="*/ 617537 w 618067"/>
              <a:gd name="T5" fmla="*/ 3285067 h 3479800"/>
              <a:gd name="T6" fmla="*/ 0 60000 65536"/>
              <a:gd name="T7" fmla="*/ 0 60000 65536"/>
              <a:gd name="T8" fmla="*/ 0 60000 65536"/>
              <a:gd name="T9" fmla="*/ 0 w 618067"/>
              <a:gd name="T10" fmla="*/ 0 h 3479800"/>
              <a:gd name="T11" fmla="*/ 618067 w 618067"/>
              <a:gd name="T12" fmla="*/ 3479800 h 3479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8067" h="3479800">
                <a:moveTo>
                  <a:pt x="0" y="3479800"/>
                </a:moveTo>
                <a:lnTo>
                  <a:pt x="194733" y="0"/>
                </a:lnTo>
                <a:lnTo>
                  <a:pt x="618067" y="3285067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6A27AF67-160B-0FF9-C1B1-949F8105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325" y="735496"/>
            <a:ext cx="2071962" cy="3041374"/>
          </a:xfrm>
          <a:custGeom>
            <a:avLst/>
            <a:gdLst>
              <a:gd name="T0" fmla="*/ 0 w 1955800"/>
              <a:gd name="T1" fmla="*/ 2058131 h 2980266"/>
              <a:gd name="T2" fmla="*/ 347134 w 1955800"/>
              <a:gd name="T3" fmla="*/ 0 h 2980266"/>
              <a:gd name="T4" fmla="*/ 1955800 w 1955800"/>
              <a:gd name="T5" fmla="*/ 2981325 h 2980266"/>
              <a:gd name="T6" fmla="*/ 0 60000 65536"/>
              <a:gd name="T7" fmla="*/ 0 60000 65536"/>
              <a:gd name="T8" fmla="*/ 0 60000 65536"/>
              <a:gd name="T9" fmla="*/ 0 w 1955800"/>
              <a:gd name="T10" fmla="*/ 0 h 2980266"/>
              <a:gd name="T11" fmla="*/ 1955800 w 1955800"/>
              <a:gd name="T12" fmla="*/ 2980266 h 29802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5800" h="2980266">
                <a:moveTo>
                  <a:pt x="0" y="2057400"/>
                </a:moveTo>
                <a:lnTo>
                  <a:pt x="347134" y="0"/>
                </a:lnTo>
                <a:lnTo>
                  <a:pt x="1955800" y="298026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12700" dist="25401" dir="840008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74E802-C5F7-98CD-92FC-7238C9EF4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23" y="173454"/>
            <a:ext cx="6578154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A1271C-4E32-5F79-7D33-1437BDCD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B9E4-E9B7-2A7B-7EBD-20BA6955B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0623"/>
            <a:ext cx="8534400" cy="6016752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FE79726-C5DA-8047-6B47-715F66CA2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214" y="1970841"/>
            <a:ext cx="870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311D1CD-A79E-1FC2-6C6F-9A484D190A56}"/>
              </a:ext>
            </a:extLst>
          </p:cNvPr>
          <p:cNvSpPr/>
          <p:nvPr/>
        </p:nvSpPr>
        <p:spPr bwMode="auto">
          <a:xfrm>
            <a:off x="3869603" y="1062454"/>
            <a:ext cx="157162" cy="2346325"/>
          </a:xfrm>
          <a:custGeom>
            <a:avLst/>
            <a:gdLst>
              <a:gd name="connsiteX0" fmla="*/ 156633 w 156633"/>
              <a:gd name="connsiteY0" fmla="*/ 0 h 2345266"/>
              <a:gd name="connsiteX1" fmla="*/ 0 w 156633"/>
              <a:gd name="connsiteY1" fmla="*/ 0 h 2345266"/>
              <a:gd name="connsiteX2" fmla="*/ 8466 w 156633"/>
              <a:gd name="connsiteY2" fmla="*/ 2345266 h 2345266"/>
              <a:gd name="connsiteX3" fmla="*/ 152400 w 156633"/>
              <a:gd name="connsiteY3" fmla="*/ 2345266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3" h="2345266">
                <a:moveTo>
                  <a:pt x="156633" y="0"/>
                </a:moveTo>
                <a:lnTo>
                  <a:pt x="0" y="0"/>
                </a:lnTo>
                <a:cubicBezTo>
                  <a:pt x="2832" y="781755"/>
                  <a:pt x="8466" y="1563506"/>
                  <a:pt x="8466" y="2345266"/>
                </a:cubicBezTo>
                <a:lnTo>
                  <a:pt x="152400" y="23452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AA71AFEA-EBB4-DF30-BDBA-48CE29B32E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91775" y="2236013"/>
            <a:ext cx="870011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D9B38C3B-1A23-BED8-1634-AE281BB3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513" y="4478577"/>
            <a:ext cx="4381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53F2326-586F-CC83-9B19-78AC6F51568D}"/>
              </a:ext>
            </a:extLst>
          </p:cNvPr>
          <p:cNvSpPr/>
          <p:nvPr/>
        </p:nvSpPr>
        <p:spPr bwMode="auto">
          <a:xfrm>
            <a:off x="3874365" y="3601099"/>
            <a:ext cx="147219" cy="2009588"/>
          </a:xfrm>
          <a:custGeom>
            <a:avLst/>
            <a:gdLst>
              <a:gd name="connsiteX0" fmla="*/ 156633 w 156633"/>
              <a:gd name="connsiteY0" fmla="*/ 0 h 2345266"/>
              <a:gd name="connsiteX1" fmla="*/ 0 w 156633"/>
              <a:gd name="connsiteY1" fmla="*/ 0 h 2345266"/>
              <a:gd name="connsiteX2" fmla="*/ 8466 w 156633"/>
              <a:gd name="connsiteY2" fmla="*/ 2345266 h 2345266"/>
              <a:gd name="connsiteX3" fmla="*/ 152400 w 156633"/>
              <a:gd name="connsiteY3" fmla="*/ 2345266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3" h="2345266">
                <a:moveTo>
                  <a:pt x="156633" y="0"/>
                </a:moveTo>
                <a:lnTo>
                  <a:pt x="0" y="0"/>
                </a:lnTo>
                <a:cubicBezTo>
                  <a:pt x="2832" y="781755"/>
                  <a:pt x="8466" y="1563506"/>
                  <a:pt x="8466" y="2345266"/>
                </a:cubicBezTo>
                <a:lnTo>
                  <a:pt x="152400" y="23452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141A878B-305A-B55B-0FC0-F8FBF17F3E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60960" y="4671473"/>
            <a:ext cx="61858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" name="Group 49">
            <a:extLst>
              <a:ext uri="{FF2B5EF4-FFF2-40B4-BE49-F238E27FC236}">
                <a16:creationId xmlns:a16="http://schemas.microsoft.com/office/drawing/2014/main" id="{93D39294-E909-25C0-11AB-AA41B91A73AC}"/>
              </a:ext>
            </a:extLst>
          </p:cNvPr>
          <p:cNvGrpSpPr>
            <a:grpSpLocks/>
          </p:cNvGrpSpPr>
          <p:nvPr/>
        </p:nvGrpSpPr>
        <p:grpSpPr bwMode="auto">
          <a:xfrm>
            <a:off x="5357966" y="3422712"/>
            <a:ext cx="332620" cy="181622"/>
            <a:chOff x="5080000" y="3208867"/>
            <a:chExt cx="292100" cy="221722"/>
          </a:xfrm>
        </p:grpSpPr>
        <p:grpSp>
          <p:nvGrpSpPr>
            <p:cNvPr id="11" name="Group 48">
              <a:extLst>
                <a:ext uri="{FF2B5EF4-FFF2-40B4-BE49-F238E27FC236}">
                  <a16:creationId xmlns:a16="http://schemas.microsoft.com/office/drawing/2014/main" id="{3F524444-F364-9B4A-7E2C-004938905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0000" y="3208867"/>
              <a:ext cx="136525" cy="221722"/>
              <a:chOff x="5080000" y="3208867"/>
              <a:chExt cx="136525" cy="221722"/>
            </a:xfrm>
          </p:grpSpPr>
          <p:cxnSp>
            <p:nvCxnSpPr>
              <p:cNvPr id="13" name="Straight Connector 38">
                <a:extLst>
                  <a:ext uri="{FF2B5EF4-FFF2-40B4-BE49-F238E27FC236}">
                    <a16:creationId xmlns:a16="http://schemas.microsoft.com/office/drawing/2014/main" id="{933CB3BB-23CC-CB54-605D-2A5FDD73566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080000" y="3208867"/>
                <a:ext cx="136525" cy="158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4" name="Straight Connector 40">
                <a:extLst>
                  <a:ext uri="{FF2B5EF4-FFF2-40B4-BE49-F238E27FC236}">
                    <a16:creationId xmlns:a16="http://schemas.microsoft.com/office/drawing/2014/main" id="{632165FA-1EE6-AB6E-AA51-8E34851A7B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080000" y="3429001"/>
                <a:ext cx="136525" cy="158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" name="Straight Connector 42">
                <a:extLst>
                  <a:ext uri="{FF2B5EF4-FFF2-40B4-BE49-F238E27FC236}">
                    <a16:creationId xmlns:a16="http://schemas.microsoft.com/office/drawing/2014/main" id="{3D9403ED-5A58-10CD-CDB5-2366578B88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106324" y="3319859"/>
                <a:ext cx="218281" cy="158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2" name="Straight Connector 47">
              <a:extLst>
                <a:ext uri="{FF2B5EF4-FFF2-40B4-BE49-F238E27FC236}">
                  <a16:creationId xmlns:a16="http://schemas.microsoft.com/office/drawing/2014/main" id="{292A30EE-2931-3702-241D-F6A1E6C68C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5219700" y="3322134"/>
              <a:ext cx="152400" cy="15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6" name="TextBox 50">
            <a:extLst>
              <a:ext uri="{FF2B5EF4-FFF2-40B4-BE49-F238E27FC236}">
                <a16:creationId xmlns:a16="http://schemas.microsoft.com/office/drawing/2014/main" id="{084BC0AE-04B4-2DBE-7B41-5CB63665A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6479" y="3329615"/>
            <a:ext cx="29800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88C7DD3E-0C43-B3DE-79A1-692AE704D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917" y="5952230"/>
            <a:ext cx="54043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(a) Appearance of centrifuged blood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D5EE0-94B7-D4B5-DE9D-F8634F6E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47" y="-53182"/>
            <a:ext cx="8535140" cy="64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0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C376E172-B614-C06F-0361-DD018B71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654559-C067-B090-FA01-6EA840F9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88" y="381000"/>
            <a:ext cx="1487424" cy="6095999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B5A6AA8E-4AA0-7B73-95FB-79240EC9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080" y="349728"/>
            <a:ext cx="16113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A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90DB94B-CF0F-5AF5-270F-997B787AA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874" y="1591862"/>
            <a:ext cx="18637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B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68A5A2E-F664-8892-D7D4-F7703F16F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511" y="2764007"/>
            <a:ext cx="1568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C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725D83F-4C87-B435-1C18-A36FAAEA4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874" y="4129397"/>
            <a:ext cx="1863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526630-7C36-6B6A-8590-D0E5D4456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874" y="5377942"/>
            <a:ext cx="1863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0F23BE-73CD-6DAD-7B08-A535836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91" y="253957"/>
            <a:ext cx="6023370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3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37650-47B0-3BF2-C378-55AE624E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12002-F740-FC0D-1846-09563B0CE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381000"/>
            <a:ext cx="392582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3711DED-2E8B-0BF4-CCEE-6C8486D11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033" y="126060"/>
            <a:ext cx="1897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Anti-A serum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15F126-178D-90B2-0D0E-65FA94D2F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633" y="126060"/>
            <a:ext cx="1897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Anti-B serum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D32D7FD-40D7-A7AC-DD02-B3855A499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233" y="2533771"/>
            <a:ext cx="160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Untreated blood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F6B5F7-A0B7-2D51-5DF9-00147529A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433" y="2179229"/>
            <a:ext cx="1270000" cy="42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Treated with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anti-A serum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E172D9F-C82A-FCEB-7570-0FF5D693B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896" y="2179229"/>
            <a:ext cx="1260475" cy="42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Treated with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anti-B serum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ED1046E-9B96-E0B8-6272-C9D69A2D4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3896" y="2279771"/>
            <a:ext cx="1219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Blood type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0BF145E-569C-A7B7-7F84-65B12E89F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133" y="2878539"/>
            <a:ext cx="6143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64B0CEA-5BD0-823D-F55A-742166FDC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833" y="389453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0D5927F-7338-E394-1527-AC62266BC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933" y="4867676"/>
            <a:ext cx="833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993D850-E8DF-A453-D4C6-2F852BA70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133" y="582493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EFA279-172F-0ACB-58D1-CA4126D36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86" y="-178088"/>
            <a:ext cx="6023370" cy="6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89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213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Regular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1</cp:revision>
  <dcterms:created xsi:type="dcterms:W3CDTF">2023-10-22T23:04:39Z</dcterms:created>
  <dcterms:modified xsi:type="dcterms:W3CDTF">2023-11-01T02:09:49Z</dcterms:modified>
</cp:coreProperties>
</file>